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9" r:id="rId9"/>
    <p:sldId id="264" r:id="rId10"/>
    <p:sldId id="265" r:id="rId11"/>
    <p:sldId id="268" r:id="rId12"/>
    <p:sldId id="266" r:id="rId13"/>
    <p:sldId id="267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26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3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4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043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470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6986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60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0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0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80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4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3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62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72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37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15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324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AA633-A635-413B-B9C3-9EE4E42C76A8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398B7C0-1F4A-4378-94CB-676F8CF5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песня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5388" y="3795713"/>
            <a:ext cx="609600" cy="609600"/>
          </a:xfrm>
        </p:spPr>
      </p:pic>
      <p:pic>
        <p:nvPicPr>
          <p:cNvPr id="3" name="песня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7050" y="3795713"/>
            <a:ext cx="609600" cy="6096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-88900"/>
            <a:ext cx="12166600" cy="69469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29005" y="1814890"/>
            <a:ext cx="47339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Фрукты</a:t>
            </a:r>
            <a:endParaRPr lang="ru-RU" sz="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09" y="-53974"/>
            <a:ext cx="4621991" cy="2260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8" y="3025651"/>
            <a:ext cx="5435661" cy="3730749"/>
          </a:xfrm>
          <a:prstGeom prst="rect">
            <a:avLst/>
          </a:prstGeom>
        </p:spPr>
      </p:pic>
      <p:pic>
        <p:nvPicPr>
          <p:cNvPr id="6" name="песн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534" y="30163"/>
            <a:ext cx="609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04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6667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err="1" smtClean="0"/>
              <a:t>Грейфрукт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Все мы с детства его знаем -</a:t>
            </a:r>
            <a:br>
              <a:rPr lang="ru-RU" dirty="0"/>
            </a:br>
            <a:r>
              <a:rPr lang="ru-RU" dirty="0"/>
              <a:t>Удивительнейший фрукт,</a:t>
            </a:r>
            <a:br>
              <a:rPr lang="ru-RU" dirty="0"/>
            </a:br>
            <a:r>
              <a:rPr lang="ru-RU" dirty="0"/>
              <a:t>Апельсин напоминает,</a:t>
            </a:r>
            <a:br>
              <a:rPr lang="ru-RU" dirty="0"/>
            </a:br>
            <a:r>
              <a:rPr lang="ru-RU" dirty="0"/>
              <a:t>Называется –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55162"/>
            <a:ext cx="3886200" cy="3886200"/>
          </a:xfrm>
        </p:spPr>
      </p:pic>
    </p:spTree>
    <p:extLst>
      <p:ext uri="{BB962C8B-B14F-4D97-AF65-F5344CB8AC3E}">
        <p14:creationId xmlns:p14="http://schemas.microsoft.com/office/powerpoint/2010/main" val="2997039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Киви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Фрукт ворсисто-бархатистый</a:t>
            </a:r>
            <a:br>
              <a:rPr lang="ru-RU" dirty="0"/>
            </a:br>
            <a:r>
              <a:rPr lang="ru-RU" dirty="0"/>
              <a:t>Снимешь шкурку-сладко кислый</a:t>
            </a:r>
            <a:br>
              <a:rPr lang="ru-RU" dirty="0"/>
            </a:br>
            <a:r>
              <a:rPr lang="ru-RU" dirty="0"/>
              <a:t>Снаружи с картофелем схож</a:t>
            </a:r>
            <a:br>
              <a:rPr lang="ru-RU" dirty="0"/>
            </a:br>
            <a:r>
              <a:rPr lang="ru-RU" dirty="0"/>
              <a:t>Внутри на крыжовник похож?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3" y="2160589"/>
            <a:ext cx="4960937" cy="3857128"/>
          </a:xfrm>
        </p:spPr>
      </p:pic>
    </p:spTree>
    <p:extLst>
      <p:ext uri="{BB962C8B-B14F-4D97-AF65-F5344CB8AC3E}">
        <p14:creationId xmlns:p14="http://schemas.microsoft.com/office/powerpoint/2010/main" val="483644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Яблоко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Круглое, румяное,</a:t>
            </a:r>
            <a:br>
              <a:rPr lang="ru-RU" dirty="0"/>
            </a:br>
            <a:r>
              <a:rPr lang="ru-RU" dirty="0"/>
              <a:t>Я расту на ветке.</a:t>
            </a:r>
            <a:br>
              <a:rPr lang="ru-RU" dirty="0"/>
            </a:br>
            <a:r>
              <a:rPr lang="ru-RU" dirty="0"/>
              <a:t>Любят меня взрослые,</a:t>
            </a:r>
            <a:br>
              <a:rPr lang="ru-RU" dirty="0"/>
            </a:br>
            <a:r>
              <a:rPr lang="ru-RU" dirty="0"/>
              <a:t>И маленькие детки.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351089"/>
            <a:ext cx="4619767" cy="3211511"/>
          </a:xfrm>
        </p:spPr>
      </p:pic>
    </p:spTree>
    <p:extLst>
      <p:ext uri="{BB962C8B-B14F-4D97-AF65-F5344CB8AC3E}">
        <p14:creationId xmlns:p14="http://schemas.microsoft.com/office/powerpoint/2010/main" val="214964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Ананас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Ни в полях, и ни в садах,</a:t>
            </a:r>
            <a:br>
              <a:rPr lang="ru-RU" dirty="0"/>
            </a:br>
            <a:r>
              <a:rPr lang="ru-RU" dirty="0"/>
              <a:t>Ни у вас и ни у нас,</a:t>
            </a:r>
            <a:br>
              <a:rPr lang="ru-RU" dirty="0"/>
            </a:br>
            <a:r>
              <a:rPr lang="ru-RU" dirty="0"/>
              <a:t>А в тропических лесах</a:t>
            </a:r>
            <a:br>
              <a:rPr lang="ru-RU" dirty="0"/>
            </a:br>
            <a:r>
              <a:rPr lang="ru-RU" dirty="0"/>
              <a:t>Вырастает ...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1" y="2160589"/>
            <a:ext cx="4863918" cy="3557608"/>
          </a:xfrm>
        </p:spPr>
      </p:pic>
    </p:spTree>
    <p:extLst>
      <p:ext uri="{BB962C8B-B14F-4D97-AF65-F5344CB8AC3E}">
        <p14:creationId xmlns:p14="http://schemas.microsoft.com/office/powerpoint/2010/main" val="4089634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773" y="217397"/>
            <a:ext cx="2339254" cy="25812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602" y="4253368"/>
            <a:ext cx="2447171" cy="24471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1116">
            <a:off x="144373" y="3282785"/>
            <a:ext cx="2906426" cy="18669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394" y="2202511"/>
            <a:ext cx="3006620" cy="2138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585" y="4927601"/>
            <a:ext cx="2412174" cy="1765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830" y="2187666"/>
            <a:ext cx="3326585" cy="2312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9969" y="4253368"/>
            <a:ext cx="2924227" cy="29196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598887" cy="27986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0399" y="4380091"/>
            <a:ext cx="3404788" cy="22642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9279" y="2205807"/>
            <a:ext cx="2948976" cy="26017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0500" y="91398"/>
            <a:ext cx="2832799" cy="23599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5903" y="-94793"/>
            <a:ext cx="3386097" cy="24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07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Абрикос</a:t>
            </a:r>
            <a:endParaRPr lang="ru-RU" sz="9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78934"/>
            <a:ext cx="4393406" cy="3121631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за фрукт поспел в </a:t>
            </a:r>
            <a:r>
              <a:rPr lang="ru-RU" dirty="0" err="1"/>
              <a:t>садочке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/>
              <a:t>Кость внутри, в веснушках щечки.</a:t>
            </a:r>
            <a:br>
              <a:rPr lang="ru-RU" dirty="0"/>
            </a:br>
            <a:r>
              <a:rPr lang="ru-RU" dirty="0"/>
              <a:t>Прилетел к нему рой ос. —</a:t>
            </a:r>
            <a:br>
              <a:rPr lang="ru-RU" dirty="0"/>
            </a:br>
            <a:r>
              <a:rPr lang="ru-RU" dirty="0"/>
              <a:t>Сладок мягкий ... .</a:t>
            </a:r>
          </a:p>
        </p:txBody>
      </p:sp>
    </p:spTree>
    <p:extLst>
      <p:ext uri="{BB962C8B-B14F-4D97-AF65-F5344CB8AC3E}">
        <p14:creationId xmlns:p14="http://schemas.microsoft.com/office/powerpoint/2010/main" val="2799090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Банан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Знают этот фрукт детишки,</a:t>
            </a:r>
            <a:br>
              <a:rPr lang="ru-RU" dirty="0"/>
            </a:br>
            <a:r>
              <a:rPr lang="ru-RU" dirty="0"/>
              <a:t>Любят есть его мартышки.</a:t>
            </a:r>
            <a:br>
              <a:rPr lang="ru-RU" dirty="0"/>
            </a:br>
            <a:r>
              <a:rPr lang="ru-RU" dirty="0"/>
              <a:t>Родом он из жарких стран</a:t>
            </a:r>
            <a:br>
              <a:rPr lang="ru-RU" dirty="0"/>
            </a:br>
            <a:r>
              <a:rPr lang="ru-RU" dirty="0"/>
              <a:t>В тропиках растет ... 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4" y="2565116"/>
            <a:ext cx="4177506" cy="2685540"/>
          </a:xfrm>
        </p:spPr>
      </p:pic>
    </p:spTree>
    <p:extLst>
      <p:ext uri="{BB962C8B-B14F-4D97-AF65-F5344CB8AC3E}">
        <p14:creationId xmlns:p14="http://schemas.microsoft.com/office/powerpoint/2010/main" val="2310795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Вишня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Сижу на тереме,</a:t>
            </a:r>
            <a:br>
              <a:rPr lang="ru-RU" dirty="0"/>
            </a:br>
            <a:r>
              <a:rPr lang="ru-RU" dirty="0"/>
              <a:t>Мала, как мышь, </a:t>
            </a:r>
            <a:br>
              <a:rPr lang="ru-RU" dirty="0"/>
            </a:br>
            <a:r>
              <a:rPr lang="ru-RU" dirty="0"/>
              <a:t>Красна, как кровь,</a:t>
            </a:r>
            <a:br>
              <a:rPr lang="ru-RU" dirty="0"/>
            </a:br>
            <a:r>
              <a:rPr lang="ru-RU" dirty="0"/>
              <a:t>Вкусна, как мед.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160588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2345479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Виноград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Он на юге вырастал</a:t>
            </a:r>
            <a:br>
              <a:rPr lang="ru-RU" dirty="0"/>
            </a:br>
            <a:r>
              <a:rPr lang="ru-RU" dirty="0"/>
              <a:t>В гроздь плоды свои собрал.</a:t>
            </a:r>
            <a:br>
              <a:rPr lang="ru-RU" dirty="0"/>
            </a:br>
            <a:r>
              <a:rPr lang="ru-RU" dirty="0"/>
              <a:t>А суровою зимой</a:t>
            </a:r>
            <a:br>
              <a:rPr lang="ru-RU" dirty="0"/>
            </a:br>
            <a:r>
              <a:rPr lang="ru-RU" dirty="0"/>
              <a:t>Придет изюмом к нам домой.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262189"/>
            <a:ext cx="3538597" cy="3902378"/>
          </a:xfrm>
        </p:spPr>
      </p:pic>
    </p:spTree>
    <p:extLst>
      <p:ext uri="{BB962C8B-B14F-4D97-AF65-F5344CB8AC3E}">
        <p14:creationId xmlns:p14="http://schemas.microsoft.com/office/powerpoint/2010/main" val="3809858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Гранат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Что за плод — шкатулочка с секретом! </a:t>
            </a:r>
            <a:br>
              <a:rPr lang="ru-RU" dirty="0"/>
            </a:br>
            <a:r>
              <a:rPr lang="ru-RU" dirty="0"/>
              <a:t>Семена — стекляшки на вид, </a:t>
            </a:r>
            <a:br>
              <a:rPr lang="ru-RU" dirty="0"/>
            </a:br>
            <a:r>
              <a:rPr lang="ru-RU" dirty="0"/>
              <a:t>Все прозрачные, все розового цвета, </a:t>
            </a:r>
            <a:br>
              <a:rPr lang="ru-RU" dirty="0"/>
            </a:br>
            <a:r>
              <a:rPr lang="ru-RU" dirty="0"/>
              <a:t>Потрясешь, как странно, не звенит. 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335322"/>
            <a:ext cx="4237566" cy="3531305"/>
          </a:xfrm>
        </p:spPr>
      </p:pic>
    </p:spTree>
    <p:extLst>
      <p:ext uri="{BB962C8B-B14F-4D97-AF65-F5344CB8AC3E}">
        <p14:creationId xmlns:p14="http://schemas.microsoft.com/office/powerpoint/2010/main" val="1238891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Персик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Кругленький, пушистый,</a:t>
            </a:r>
            <a:br>
              <a:rPr lang="ru-RU" dirty="0"/>
            </a:br>
            <a:r>
              <a:rPr lang="ru-RU" dirty="0"/>
              <a:t>Сладенький, душистый.</a:t>
            </a:r>
            <a:br>
              <a:rPr lang="ru-RU" dirty="0"/>
            </a:br>
            <a:r>
              <a:rPr lang="ru-RU" dirty="0"/>
              <a:t>Он на веточке растёт</a:t>
            </a:r>
            <a:br>
              <a:rPr lang="ru-RU" dirty="0"/>
            </a:br>
            <a:r>
              <a:rPr lang="ru-RU" dirty="0"/>
              <a:t>С твёрдой косточкою плод.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2" y="2428997"/>
            <a:ext cx="4915568" cy="3523465"/>
          </a:xfrm>
        </p:spPr>
      </p:pic>
    </p:spTree>
    <p:extLst>
      <p:ext uri="{BB962C8B-B14F-4D97-AF65-F5344CB8AC3E}">
        <p14:creationId xmlns:p14="http://schemas.microsoft.com/office/powerpoint/2010/main" val="395455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Груша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Фрукт похож на неваляшку,</a:t>
            </a:r>
            <a:br>
              <a:rPr lang="ru-RU" dirty="0"/>
            </a:br>
            <a:r>
              <a:rPr lang="ru-RU" dirty="0"/>
              <a:t>Носит желтую рубашку.</a:t>
            </a:r>
            <a:br>
              <a:rPr lang="ru-RU" dirty="0"/>
            </a:br>
            <a:r>
              <a:rPr lang="ru-RU" dirty="0"/>
              <a:t>Тишину в саду нарушив,</a:t>
            </a:r>
            <a:br>
              <a:rPr lang="ru-RU" dirty="0"/>
            </a:br>
            <a:r>
              <a:rPr lang="ru-RU" dirty="0"/>
              <a:t>С дерева упала ... 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7" y="1930400"/>
            <a:ext cx="4401903" cy="3886200"/>
          </a:xfrm>
        </p:spPr>
      </p:pic>
    </p:spTree>
    <p:extLst>
      <p:ext uri="{BB962C8B-B14F-4D97-AF65-F5344CB8AC3E}">
        <p14:creationId xmlns:p14="http://schemas.microsoft.com/office/powerpoint/2010/main" val="256440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Лимон</a:t>
            </a:r>
            <a:endParaRPr lang="ru-RU" sz="9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Он почти как апельсин, </a:t>
            </a:r>
            <a:br>
              <a:rPr lang="ru-RU" dirty="0"/>
            </a:br>
            <a:r>
              <a:rPr lang="ru-RU" dirty="0"/>
              <a:t>С толстой кожей, сочный, </a:t>
            </a:r>
            <a:br>
              <a:rPr lang="ru-RU" dirty="0"/>
            </a:br>
            <a:r>
              <a:rPr lang="ru-RU" dirty="0"/>
              <a:t>Недостаток лишь один - </a:t>
            </a:r>
            <a:br>
              <a:rPr lang="ru-RU" dirty="0"/>
            </a:br>
            <a:r>
              <a:rPr lang="ru-RU" dirty="0"/>
              <a:t>Кислый очень, очень.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2" y="2407192"/>
            <a:ext cx="4913497" cy="3269708"/>
          </a:xfrm>
        </p:spPr>
      </p:pic>
    </p:spTree>
    <p:extLst>
      <p:ext uri="{BB962C8B-B14F-4D97-AF65-F5344CB8AC3E}">
        <p14:creationId xmlns:p14="http://schemas.microsoft.com/office/powerpoint/2010/main" val="2157611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</TotalTime>
  <Words>77</Words>
  <Application>Microsoft Office PowerPoint</Application>
  <PresentationFormat>Широкоэкранный</PresentationFormat>
  <Paragraphs>25</Paragraphs>
  <Slides>14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Грань</vt:lpstr>
      <vt:lpstr>Презентация PowerPoint</vt:lpstr>
      <vt:lpstr>Абрикос</vt:lpstr>
      <vt:lpstr>Банан</vt:lpstr>
      <vt:lpstr>Вишня</vt:lpstr>
      <vt:lpstr>Виноград</vt:lpstr>
      <vt:lpstr>Гранат</vt:lpstr>
      <vt:lpstr>Персик</vt:lpstr>
      <vt:lpstr>Груша</vt:lpstr>
      <vt:lpstr>Лимон</vt:lpstr>
      <vt:lpstr>Грейфрукт</vt:lpstr>
      <vt:lpstr>Киви</vt:lpstr>
      <vt:lpstr>Яблоко</vt:lpstr>
      <vt:lpstr>Ананас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102-2</dc:creator>
  <cp:lastModifiedBy>102-2</cp:lastModifiedBy>
  <cp:revision>10</cp:revision>
  <dcterms:created xsi:type="dcterms:W3CDTF">2015-03-24T09:18:33Z</dcterms:created>
  <dcterms:modified xsi:type="dcterms:W3CDTF">2015-04-14T09:25:36Z</dcterms:modified>
</cp:coreProperties>
</file>