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102" y="1578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1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6891-AFEF-4970-B8E4-F5E300F2517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1409-4D75-44BA-B9D0-DCA9D7B31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4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6891-AFEF-4970-B8E4-F5E300F2517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1409-4D75-44BA-B9D0-DCA9D7B31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1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53026" y="382588"/>
            <a:ext cx="1550987" cy="6102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1" y="382588"/>
            <a:ext cx="4505325" cy="6102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6891-AFEF-4970-B8E4-F5E300F2517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1409-4D75-44BA-B9D0-DCA9D7B31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17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6891-AFEF-4970-B8E4-F5E300F2517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1409-4D75-44BA-B9D0-DCA9D7B31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58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59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599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6891-AFEF-4970-B8E4-F5E300F2517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1409-4D75-44BA-B9D0-DCA9D7B31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57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916114"/>
            <a:ext cx="3027363" cy="4568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675065" y="1916114"/>
            <a:ext cx="3028949" cy="4568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6891-AFEF-4970-B8E4-F5E300F2517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1409-4D75-44BA-B9D0-DCA9D7B31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05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365125"/>
            <a:ext cx="10515599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8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0" y="2505076"/>
            <a:ext cx="515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6891-AFEF-4970-B8E4-F5E300F2517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1409-4D75-44BA-B9D0-DCA9D7B31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8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6891-AFEF-4970-B8E4-F5E300F2517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1409-4D75-44BA-B9D0-DCA9D7B31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95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6891-AFEF-4970-B8E4-F5E300F2517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1409-4D75-44BA-B9D0-DCA9D7B31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85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6891-AFEF-4970-B8E4-F5E300F2517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1409-4D75-44BA-B9D0-DCA9D7B31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5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6891-AFEF-4970-B8E4-F5E300F2517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1409-4D75-44BA-B9D0-DCA9D7B31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14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105155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5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46891-AFEF-4970-B8E4-F5E300F2517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71409-4D75-44BA-B9D0-DCA9D7B312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22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0304" y="0"/>
            <a:ext cx="8370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0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0304" y="0"/>
            <a:ext cx="8370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9788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8218" y="0"/>
            <a:ext cx="12602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08499" y="0"/>
            <a:ext cx="930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48632" y="0"/>
            <a:ext cx="84029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0805" y="0"/>
            <a:ext cx="7938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14613" y="0"/>
            <a:ext cx="930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84944" y="0"/>
            <a:ext cx="585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670362" y="0"/>
            <a:ext cx="58541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55780" y="0"/>
            <a:ext cx="58541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927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0304" y="0"/>
            <a:ext cx="8370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9788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8218" y="0"/>
            <a:ext cx="12602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08499" y="0"/>
            <a:ext cx="930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48632" y="0"/>
            <a:ext cx="84029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0805" y="0"/>
            <a:ext cx="7938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14613" y="0"/>
            <a:ext cx="930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84944" y="0"/>
            <a:ext cx="585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670362" y="0"/>
            <a:ext cx="58541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55780" y="0"/>
            <a:ext cx="58541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28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0304" y="0"/>
            <a:ext cx="8370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9788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8218" y="0"/>
            <a:ext cx="12602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08499" y="0"/>
            <a:ext cx="930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48632" y="0"/>
            <a:ext cx="84029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0805" y="0"/>
            <a:ext cx="7938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14613" y="0"/>
            <a:ext cx="930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84944" y="0"/>
            <a:ext cx="585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670362" y="0"/>
            <a:ext cx="58541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55780" y="0"/>
            <a:ext cx="58541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146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0304" y="0"/>
            <a:ext cx="8370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9788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51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0304" y="0"/>
            <a:ext cx="8370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9788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8218" y="0"/>
            <a:ext cx="12602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06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0304" y="0"/>
            <a:ext cx="8370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9788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8218" y="0"/>
            <a:ext cx="12602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08499" y="0"/>
            <a:ext cx="930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627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0304" y="0"/>
            <a:ext cx="8370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9788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8218" y="0"/>
            <a:ext cx="12602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08499" y="0"/>
            <a:ext cx="930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48632" y="0"/>
            <a:ext cx="84029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03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0304" y="0"/>
            <a:ext cx="8370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9788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8218" y="0"/>
            <a:ext cx="12602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08499" y="0"/>
            <a:ext cx="930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48632" y="0"/>
            <a:ext cx="84029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0805" y="0"/>
            <a:ext cx="7938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7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0304" y="0"/>
            <a:ext cx="8370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9788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8218" y="0"/>
            <a:ext cx="12602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08499" y="0"/>
            <a:ext cx="930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48632" y="0"/>
            <a:ext cx="84029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0805" y="0"/>
            <a:ext cx="7938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14613" y="0"/>
            <a:ext cx="930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412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0304" y="0"/>
            <a:ext cx="8370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9788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8218" y="0"/>
            <a:ext cx="12602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08499" y="0"/>
            <a:ext cx="930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48632" y="0"/>
            <a:ext cx="84029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0805" y="0"/>
            <a:ext cx="7938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14613" y="0"/>
            <a:ext cx="930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84944" y="0"/>
            <a:ext cx="585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718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0304" y="0"/>
            <a:ext cx="8370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9788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8218" y="0"/>
            <a:ext cx="12602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08499" y="0"/>
            <a:ext cx="930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48632" y="0"/>
            <a:ext cx="84029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0805" y="0"/>
            <a:ext cx="7938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14613" y="0"/>
            <a:ext cx="93006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84944" y="0"/>
            <a:ext cx="5854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670362" y="0"/>
            <a:ext cx="58541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023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75</Words>
  <Application>Microsoft Office PowerPoint</Application>
  <PresentationFormat>Широкоэкранный</PresentationFormat>
  <Paragraphs>75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102-2</dc:creator>
  <cp:lastModifiedBy>102-2</cp:lastModifiedBy>
  <cp:revision>4</cp:revision>
  <dcterms:created xsi:type="dcterms:W3CDTF">2015-02-09T08:43:56Z</dcterms:created>
  <dcterms:modified xsi:type="dcterms:W3CDTF">2015-02-09T09:27:57Z</dcterms:modified>
</cp:coreProperties>
</file>